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</p:sldMasterIdLst>
  <p:sldIdLst>
    <p:sldId id="256" r:id="rId2"/>
    <p:sldId id="259" r:id="rId3"/>
    <p:sldId id="269" r:id="rId4"/>
    <p:sldId id="270" r:id="rId5"/>
    <p:sldId id="271" r:id="rId6"/>
    <p:sldId id="267" r:id="rId7"/>
    <p:sldId id="264" r:id="rId8"/>
    <p:sldId id="272" r:id="rId9"/>
    <p:sldId id="273" r:id="rId10"/>
    <p:sldId id="261" r:id="rId11"/>
  </p:sldIdLst>
  <p:sldSz cx="12192000" cy="6858000"/>
  <p:notesSz cx="6858000" cy="9144000"/>
  <p:defaultTextStyle>
    <a:defPPr lvl="0">
      <a:defRPr lang="en-US"/>
    </a:defPPr>
    <a:lvl1pPr marL="0" lvl="1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0T17:39:59.55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3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7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833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03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998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71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374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672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9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94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675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220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608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802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67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216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44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334D819-9F07-4261-B09B-9E467E5D9002}" type="datetimeFigureOut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523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AEA9AE-DFEE-45B9-A6CD-7906703C13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GPS TRAcker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B58061E-7966-45D4-966F-1936A5E0B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6191" y="5122236"/>
            <a:ext cx="8045373" cy="1562649"/>
          </a:xfrm>
        </p:spPr>
        <p:txBody>
          <a:bodyPr>
            <a:normAutofit fontScale="25000" lnSpcReduction="20000"/>
          </a:bodyPr>
          <a:lstStyle/>
          <a:p>
            <a:pPr algn="r"/>
            <a:r>
              <a:rPr lang="ru-RU" sz="8000" dirty="0"/>
              <a:t>Авторы:</a:t>
            </a:r>
          </a:p>
          <a:p>
            <a:pPr algn="r"/>
            <a:r>
              <a:rPr lang="ru-RU" sz="8000" dirty="0"/>
              <a:t>Бунаков Егор</a:t>
            </a:r>
          </a:p>
          <a:p>
            <a:pPr algn="r"/>
            <a:r>
              <a:rPr lang="ru-RU" sz="8000" dirty="0"/>
              <a:t>Потапов Сергей</a:t>
            </a:r>
          </a:p>
          <a:p>
            <a:pPr algn="r"/>
            <a:r>
              <a:rPr lang="ru-RU" sz="8000" dirty="0"/>
              <a:t>Сериков Алексей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59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7A8ECEF0-F28D-4035-99CC-CEF9C7C19F5F}"/>
                  </a:ext>
                </a:extLst>
              </p14:cNvPr>
              <p14:cNvContentPartPr/>
              <p14:nvPr/>
            </p14:nvContentPartPr>
            <p14:xfrm>
              <a:off x="5095713" y="1730800"/>
              <a:ext cx="360" cy="3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7A8ECEF0-F28D-4035-99CC-CEF9C7C19F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6713" y="172180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41C97D7-0A9F-44E7-BDF9-898E0876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13" y="-98858"/>
            <a:ext cx="5334001" cy="1371600"/>
          </a:xfrm>
        </p:spPr>
        <p:txBody>
          <a:bodyPr>
            <a:normAutofit/>
          </a:bodyPr>
          <a:lstStyle/>
          <a:p>
            <a:r>
              <a:rPr lang="ru-RU" sz="3200" dirty="0"/>
              <a:t>Контакты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082AB665-4899-4A34-A6B0-DCF24A711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5833" y="1512346"/>
            <a:ext cx="4927107" cy="4923550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Telegram </a:t>
            </a:r>
            <a:r>
              <a:rPr lang="ru-RU" sz="2800" dirty="0"/>
              <a:t>канал нашего проекта</a:t>
            </a:r>
            <a:r>
              <a:rPr lang="en-US" sz="2800" dirty="0"/>
              <a:t> 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Clr>
                <a:srgbClr val="FFFF00"/>
              </a:buClr>
            </a:pP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нашего проекта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ru-RU" sz="2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1BDD088-3125-474F-9903-AB4194F15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000" y="1537408"/>
            <a:ext cx="2110037" cy="2110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2">
            <a:extLst>
              <a:ext uri="{FF2B5EF4-FFF2-40B4-BE49-F238E27FC236}">
                <a16:creationId xmlns:a16="http://schemas.microsoft.com/office/drawing/2014/main" id="{C702CA38-3FE8-4424-9559-6E2445696DD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6281" y="2140762"/>
            <a:ext cx="903328" cy="90332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65A19B-4DDB-44DF-9839-4C3F2F78C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000" y="4102753"/>
            <a:ext cx="2110037" cy="211003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860CA57-F34B-417B-B145-B8D673AF9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300" y="4528171"/>
            <a:ext cx="1142466" cy="114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5128E4E-79C4-4226-920C-F0CE97680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910" y="-586603"/>
            <a:ext cx="5334001" cy="1371600"/>
          </a:xfrm>
        </p:spPr>
        <p:txBody>
          <a:bodyPr>
            <a:normAutofit/>
          </a:bodyPr>
          <a:lstStyle/>
          <a:p>
            <a:r>
              <a:rPr lang="ru-RU" sz="3200" dirty="0"/>
              <a:t>Задачи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2E052F2D-30E1-4B85-A5D5-EF1E7694A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32831" y="1521206"/>
            <a:ext cx="4236720" cy="4137330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400" dirty="0"/>
              <a:t>Создать автономное </a:t>
            </a:r>
            <a:r>
              <a:rPr lang="en-US" sz="2400" dirty="0"/>
              <a:t>GPS </a:t>
            </a:r>
            <a:r>
              <a:rPr lang="ru-RU" sz="2400" dirty="0"/>
              <a:t>устройство.</a:t>
            </a:r>
          </a:p>
          <a:p>
            <a:pPr marL="342900" indent="-3429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400" dirty="0"/>
              <a:t>Сделать приложение на телефон.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95" y="1881917"/>
            <a:ext cx="6457849" cy="363254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9860" y="904460"/>
            <a:ext cx="6769075" cy="54152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1EB804-63B2-4058-9DE2-8FB987DA4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248" y="1665285"/>
            <a:ext cx="2089738" cy="384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39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90201031-0092-4040-A4C7-FAFD2E4E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261" y="293499"/>
            <a:ext cx="4749627" cy="684909"/>
          </a:xfrm>
        </p:spPr>
        <p:txBody>
          <a:bodyPr/>
          <a:lstStyle/>
          <a:p>
            <a:r>
              <a:rPr lang="ru-RU" dirty="0"/>
              <a:t>Распределение задач</a:t>
            </a:r>
          </a:p>
        </p:txBody>
      </p:sp>
      <p:sp>
        <p:nvSpPr>
          <p:cNvPr id="6" name="Объект 4">
            <a:extLst>
              <a:ext uri="{FF2B5EF4-FFF2-40B4-BE49-F238E27FC236}">
                <a16:creationId xmlns:a16="http://schemas.microsoft.com/office/drawing/2014/main" id="{F697FF80-1203-4955-A3FE-406AFBB3C79D}"/>
              </a:ext>
            </a:extLst>
          </p:cNvPr>
          <p:cNvSpPr txBox="1">
            <a:spLocks/>
          </p:cNvSpPr>
          <p:nvPr/>
        </p:nvSpPr>
        <p:spPr>
          <a:xfrm>
            <a:off x="201548" y="2075501"/>
            <a:ext cx="6839332" cy="2222179"/>
          </a:xfrm>
          <a:prstGeom prst="rect">
            <a:avLst/>
          </a:prstGeom>
          <a:ln w="38100">
            <a:noFill/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571500" lvl="0" indent="-5715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Егор разрабатывает корпус </a:t>
            </a:r>
          </a:p>
          <a:p>
            <a:pPr marL="571500" lvl="0" indent="-5715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Сергей создает приложение</a:t>
            </a:r>
          </a:p>
          <a:p>
            <a:pPr marL="571500" lvl="0" indent="-5715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Алексей пишет прошивку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A2FF405-A3CB-4F6E-BBFA-91AC79C84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08747"/>
            <a:ext cx="7183120" cy="404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8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FF64B0-02BB-4269-958D-365EB944D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4" y="-39250"/>
            <a:ext cx="3350689" cy="699117"/>
          </a:xfrm>
        </p:spPr>
        <p:txBody>
          <a:bodyPr/>
          <a:lstStyle/>
          <a:p>
            <a:r>
              <a:rPr lang="ru-RU" dirty="0"/>
              <a:t>Схема деления 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45172B5C-DCDE-4C93-8B8B-174824BC170C}"/>
              </a:ext>
            </a:extLst>
          </p:cNvPr>
          <p:cNvSpPr/>
          <p:nvPr/>
        </p:nvSpPr>
        <p:spPr>
          <a:xfrm>
            <a:off x="4978468" y="900662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GPS TRACKER</a:t>
            </a:r>
            <a:endParaRPr lang="ru-RU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8C792A9-8436-4F2D-B309-C85B3E9AC511}"/>
              </a:ext>
            </a:extLst>
          </p:cNvPr>
          <p:cNvSpPr/>
          <p:nvPr/>
        </p:nvSpPr>
        <p:spPr>
          <a:xfrm>
            <a:off x="1334977" y="1464274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Приложение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FE1CD3A6-66CD-492D-ADE8-36C01C0C8FD8}"/>
              </a:ext>
            </a:extLst>
          </p:cNvPr>
          <p:cNvSpPr/>
          <p:nvPr/>
        </p:nvSpPr>
        <p:spPr>
          <a:xfrm>
            <a:off x="6285763" y="2241568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Прошивка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544A124-9DBA-4778-B799-49783E14FD68}"/>
              </a:ext>
            </a:extLst>
          </p:cNvPr>
          <p:cNvSpPr/>
          <p:nvPr/>
        </p:nvSpPr>
        <p:spPr>
          <a:xfrm>
            <a:off x="104351" y="3410725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TG </a:t>
            </a:r>
            <a:r>
              <a:rPr lang="ru-RU" dirty="0"/>
              <a:t>бот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A7547BE2-4CFA-45C0-ACF1-0627BC55985F}"/>
              </a:ext>
            </a:extLst>
          </p:cNvPr>
          <p:cNvSpPr/>
          <p:nvPr/>
        </p:nvSpPr>
        <p:spPr>
          <a:xfrm>
            <a:off x="2423955" y="3371475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BLE </a:t>
            </a:r>
            <a:r>
              <a:rPr lang="ru-RU" dirty="0"/>
              <a:t>терминал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F2C58D48-61FD-4237-9672-C6CC41389456}"/>
              </a:ext>
            </a:extLst>
          </p:cNvPr>
          <p:cNvSpPr/>
          <p:nvPr/>
        </p:nvSpPr>
        <p:spPr>
          <a:xfrm>
            <a:off x="4858595" y="3335717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Датчик </a:t>
            </a:r>
            <a:r>
              <a:rPr lang="en-US" dirty="0"/>
              <a:t>GPS</a:t>
            </a:r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807BA73B-63E0-45C6-93F1-E4D6BEEB68DA}"/>
              </a:ext>
            </a:extLst>
          </p:cNvPr>
          <p:cNvSpPr/>
          <p:nvPr/>
        </p:nvSpPr>
        <p:spPr>
          <a:xfrm>
            <a:off x="7724684" y="3308220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BLE </a:t>
            </a:r>
            <a:r>
              <a:rPr lang="ru-RU" dirty="0"/>
              <a:t>модуль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7272913-D268-4EE3-A5A2-3B0418651FE8}"/>
              </a:ext>
            </a:extLst>
          </p:cNvPr>
          <p:cNvSpPr/>
          <p:nvPr/>
        </p:nvSpPr>
        <p:spPr>
          <a:xfrm>
            <a:off x="6179886" y="4251052"/>
            <a:ext cx="2179467" cy="774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Периферия взаимодействия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B9749A1-4DBF-4611-B24B-BA7326B58B5B}"/>
              </a:ext>
            </a:extLst>
          </p:cNvPr>
          <p:cNvSpPr/>
          <p:nvPr/>
        </p:nvSpPr>
        <p:spPr>
          <a:xfrm>
            <a:off x="104351" y="5025629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Карта</a:t>
            </a:r>
          </a:p>
        </p:txBody>
      </p:sp>
      <p:cxnSp>
        <p:nvCxnSpPr>
          <p:cNvPr id="15" name="Соединитель: уступ 14">
            <a:extLst>
              <a:ext uri="{FF2B5EF4-FFF2-40B4-BE49-F238E27FC236}">
                <a16:creationId xmlns:a16="http://schemas.microsoft.com/office/drawing/2014/main" id="{2BC3ABCA-53D2-4B52-A910-95AE97F26051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2307082" y="1206942"/>
            <a:ext cx="2671386" cy="257332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: уступ 20">
            <a:extLst>
              <a:ext uri="{FF2B5EF4-FFF2-40B4-BE49-F238E27FC236}">
                <a16:creationId xmlns:a16="http://schemas.microsoft.com/office/drawing/2014/main" id="{6F0D3164-043F-4AA3-B4D1-CB1823242CC7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>
            <a:off x="1024823" y="2128466"/>
            <a:ext cx="1333892" cy="1230626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оединитель: уступ 27">
            <a:extLst>
              <a:ext uri="{FF2B5EF4-FFF2-40B4-BE49-F238E27FC236}">
                <a16:creationId xmlns:a16="http://schemas.microsoft.com/office/drawing/2014/main" id="{307F8905-DE50-465D-80E4-D9D73F9931FB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5400000">
            <a:off x="6303489" y="2381338"/>
            <a:ext cx="481590" cy="1427168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: уступ 29">
            <a:extLst>
              <a:ext uri="{FF2B5EF4-FFF2-40B4-BE49-F238E27FC236}">
                <a16:creationId xmlns:a16="http://schemas.microsoft.com/office/drawing/2014/main" id="{5091FA3E-FE24-4CB9-BE78-A5560EF42ECB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rot="16200000" flipH="1">
            <a:off x="7750282" y="2361712"/>
            <a:ext cx="454093" cy="1438921"/>
          </a:xfrm>
          <a:prstGeom prst="bentConnector3">
            <a:avLst>
              <a:gd name="adj1" fmla="val 50000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: уступ 32">
            <a:extLst>
              <a:ext uri="{FF2B5EF4-FFF2-40B4-BE49-F238E27FC236}">
                <a16:creationId xmlns:a16="http://schemas.microsoft.com/office/drawing/2014/main" id="{BEC1A4D5-BF1C-4D00-AE5F-5E96A18A58B7}"/>
              </a:ext>
            </a:extLst>
          </p:cNvPr>
          <p:cNvCxnSpPr>
            <a:stCxn id="7" idx="2"/>
            <a:endCxn id="12" idx="0"/>
          </p:cNvCxnSpPr>
          <p:nvPr/>
        </p:nvCxnSpPr>
        <p:spPr>
          <a:xfrm rot="16200000" flipH="1">
            <a:off x="6565282" y="3546713"/>
            <a:ext cx="1396925" cy="11752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51D03207-E3E1-4F9E-929D-EF940210737F}"/>
              </a:ext>
            </a:extLst>
          </p:cNvPr>
          <p:cNvSpPr/>
          <p:nvPr/>
        </p:nvSpPr>
        <p:spPr>
          <a:xfrm>
            <a:off x="6297514" y="5556209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STM32</a:t>
            </a:r>
            <a:endParaRPr lang="ru-RU" dirty="0"/>
          </a:p>
        </p:txBody>
      </p:sp>
      <p:cxnSp>
        <p:nvCxnSpPr>
          <p:cNvPr id="56" name="Соединитель: уступ 55">
            <a:extLst>
              <a:ext uri="{FF2B5EF4-FFF2-40B4-BE49-F238E27FC236}">
                <a16:creationId xmlns:a16="http://schemas.microsoft.com/office/drawing/2014/main" id="{2A3B5B0E-D2C9-48B3-A8A1-98DCDEF8D5E4}"/>
              </a:ext>
            </a:extLst>
          </p:cNvPr>
          <p:cNvCxnSpPr>
            <a:stCxn id="10" idx="2"/>
            <a:endCxn id="44" idx="1"/>
          </p:cNvCxnSpPr>
          <p:nvPr/>
        </p:nvCxnSpPr>
        <p:spPr>
          <a:xfrm rot="16200000" flipH="1">
            <a:off x="5107001" y="4671975"/>
            <a:ext cx="1914213" cy="466814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Соединитель: уступ 57">
            <a:extLst>
              <a:ext uri="{FF2B5EF4-FFF2-40B4-BE49-F238E27FC236}">
                <a16:creationId xmlns:a16="http://schemas.microsoft.com/office/drawing/2014/main" id="{A3EAC249-26D8-4FB4-931E-41107ACBDC40}"/>
              </a:ext>
            </a:extLst>
          </p:cNvPr>
          <p:cNvCxnSpPr>
            <a:stCxn id="12" idx="2"/>
            <a:endCxn id="44" idx="0"/>
          </p:cNvCxnSpPr>
          <p:nvPr/>
        </p:nvCxnSpPr>
        <p:spPr>
          <a:xfrm rot="5400000">
            <a:off x="7004330" y="5290919"/>
            <a:ext cx="530580" cy="1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Соединитель: уступ 59">
            <a:extLst>
              <a:ext uri="{FF2B5EF4-FFF2-40B4-BE49-F238E27FC236}">
                <a16:creationId xmlns:a16="http://schemas.microsoft.com/office/drawing/2014/main" id="{FEB0699E-3750-4F97-B1AA-F4EE098CD2E3}"/>
              </a:ext>
            </a:extLst>
          </p:cNvPr>
          <p:cNvCxnSpPr>
            <a:stCxn id="11" idx="2"/>
            <a:endCxn id="44" idx="3"/>
          </p:cNvCxnSpPr>
          <p:nvPr/>
        </p:nvCxnSpPr>
        <p:spPr>
          <a:xfrm rot="5400000">
            <a:off x="7498402" y="4664102"/>
            <a:ext cx="1941710" cy="455065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Прямоугольник: скругленные углы 112">
            <a:extLst>
              <a:ext uri="{FF2B5EF4-FFF2-40B4-BE49-F238E27FC236}">
                <a16:creationId xmlns:a16="http://schemas.microsoft.com/office/drawing/2014/main" id="{BF48301B-6DDA-4A5A-846E-F70B4E5634C9}"/>
              </a:ext>
            </a:extLst>
          </p:cNvPr>
          <p:cNvSpPr/>
          <p:nvPr/>
        </p:nvSpPr>
        <p:spPr>
          <a:xfrm>
            <a:off x="9812381" y="2325868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Корпус</a:t>
            </a:r>
          </a:p>
        </p:txBody>
      </p:sp>
      <p:cxnSp>
        <p:nvCxnSpPr>
          <p:cNvPr id="116" name="Соединитель: уступ 115">
            <a:extLst>
              <a:ext uri="{FF2B5EF4-FFF2-40B4-BE49-F238E27FC236}">
                <a16:creationId xmlns:a16="http://schemas.microsoft.com/office/drawing/2014/main" id="{2431C0A7-00E0-4960-B700-51507B63BD8B}"/>
              </a:ext>
            </a:extLst>
          </p:cNvPr>
          <p:cNvCxnSpPr>
            <a:stCxn id="5" idx="3"/>
            <a:endCxn id="113" idx="0"/>
          </p:cNvCxnSpPr>
          <p:nvPr/>
        </p:nvCxnSpPr>
        <p:spPr>
          <a:xfrm>
            <a:off x="6922678" y="1206942"/>
            <a:ext cx="3861808" cy="1118926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Соединитель: уступ 121">
            <a:extLst>
              <a:ext uri="{FF2B5EF4-FFF2-40B4-BE49-F238E27FC236}">
                <a16:creationId xmlns:a16="http://schemas.microsoft.com/office/drawing/2014/main" id="{DF04FC9F-B06B-4D03-83EC-4BB0502BFC25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6240047" y="1223746"/>
            <a:ext cx="728347" cy="1307295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Соединитель: уступ 130">
            <a:extLst>
              <a:ext uri="{FF2B5EF4-FFF2-40B4-BE49-F238E27FC236}">
                <a16:creationId xmlns:a16="http://schemas.microsoft.com/office/drawing/2014/main" id="{35BF0179-EF67-44C9-A825-21041288A445}"/>
              </a:ext>
            </a:extLst>
          </p:cNvPr>
          <p:cNvCxnSpPr>
            <a:stCxn id="6" idx="2"/>
            <a:endCxn id="9" idx="0"/>
          </p:cNvCxnSpPr>
          <p:nvPr/>
        </p:nvCxnSpPr>
        <p:spPr>
          <a:xfrm rot="16200000" flipH="1">
            <a:off x="2204250" y="2179665"/>
            <a:ext cx="1294642" cy="1088978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Соединитель: уступ 134">
            <a:extLst>
              <a:ext uri="{FF2B5EF4-FFF2-40B4-BE49-F238E27FC236}">
                <a16:creationId xmlns:a16="http://schemas.microsoft.com/office/drawing/2014/main" id="{3EE6CC01-A0CE-4FF0-AD16-CDFEF1D8303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rot="5400000">
            <a:off x="575284" y="4524456"/>
            <a:ext cx="1002345" cy="12700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6F873538-2906-46A7-8D10-C2474CF72E16}"/>
              </a:ext>
            </a:extLst>
          </p:cNvPr>
          <p:cNvSpPr/>
          <p:nvPr/>
        </p:nvSpPr>
        <p:spPr>
          <a:xfrm>
            <a:off x="9594676" y="4166029"/>
            <a:ext cx="2379619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Проектирование в </a:t>
            </a:r>
            <a:r>
              <a:rPr lang="en-US" dirty="0"/>
              <a:t>SolidWorks</a:t>
            </a:r>
            <a:endParaRPr lang="ru-RU" dirty="0"/>
          </a:p>
        </p:txBody>
      </p:sp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CEDC2A71-5C86-4C6D-9D49-21BFBA697F33}"/>
              </a:ext>
            </a:extLst>
          </p:cNvPr>
          <p:cNvCxnSpPr>
            <a:cxnSpLocks/>
          </p:cNvCxnSpPr>
          <p:nvPr/>
        </p:nvCxnSpPr>
        <p:spPr>
          <a:xfrm rot="5400000">
            <a:off x="10167797" y="3556867"/>
            <a:ext cx="1233376" cy="1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200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86E7C-B515-4B80-83B0-806F74F2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411" y="121920"/>
            <a:ext cx="1591629" cy="756920"/>
          </a:xfrm>
        </p:spPr>
        <p:txBody>
          <a:bodyPr/>
          <a:lstStyle/>
          <a:p>
            <a:r>
              <a:rPr lang="ru-RU" dirty="0"/>
              <a:t>план</a:t>
            </a:r>
          </a:p>
        </p:txBody>
      </p:sp>
      <p:sp>
        <p:nvSpPr>
          <p:cNvPr id="40" name="Полилиния: фигура 39">
            <a:extLst>
              <a:ext uri="{FF2B5EF4-FFF2-40B4-BE49-F238E27FC236}">
                <a16:creationId xmlns:a16="http://schemas.microsoft.com/office/drawing/2014/main" id="{7E58C6D7-67B7-4C9C-B95A-36BF2B0F8A4D}"/>
              </a:ext>
            </a:extLst>
          </p:cNvPr>
          <p:cNvSpPr/>
          <p:nvPr/>
        </p:nvSpPr>
        <p:spPr>
          <a:xfrm>
            <a:off x="1488000" y="396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24-31</a:t>
            </a:r>
          </a:p>
        </p:txBody>
      </p:sp>
      <p:sp>
        <p:nvSpPr>
          <p:cNvPr id="41" name="Полилиния: фигура 40">
            <a:extLst>
              <a:ext uri="{FF2B5EF4-FFF2-40B4-BE49-F238E27FC236}">
                <a16:creationId xmlns:a16="http://schemas.microsoft.com/office/drawing/2014/main" id="{609DD115-6F7E-4339-8AA9-46562E5567B5}"/>
              </a:ext>
            </a:extLst>
          </p:cNvPr>
          <p:cNvSpPr/>
          <p:nvPr/>
        </p:nvSpPr>
        <p:spPr>
          <a:xfrm>
            <a:off x="2640000" y="396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31-07</a:t>
            </a:r>
          </a:p>
        </p:txBody>
      </p:sp>
      <p:sp>
        <p:nvSpPr>
          <p:cNvPr id="42" name="Полилиния: фигура 41">
            <a:extLst>
              <a:ext uri="{FF2B5EF4-FFF2-40B4-BE49-F238E27FC236}">
                <a16:creationId xmlns:a16="http://schemas.microsoft.com/office/drawing/2014/main" id="{16ECBBB0-00C4-4873-80F0-3ADB04D5C2EC}"/>
              </a:ext>
            </a:extLst>
          </p:cNvPr>
          <p:cNvSpPr/>
          <p:nvPr/>
        </p:nvSpPr>
        <p:spPr>
          <a:xfrm>
            <a:off x="3792000" y="396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07-14</a:t>
            </a:r>
          </a:p>
        </p:txBody>
      </p:sp>
      <p:sp>
        <p:nvSpPr>
          <p:cNvPr id="43" name="Полилиния: фигура 42">
            <a:extLst>
              <a:ext uri="{FF2B5EF4-FFF2-40B4-BE49-F238E27FC236}">
                <a16:creationId xmlns:a16="http://schemas.microsoft.com/office/drawing/2014/main" id="{B49A8C8F-3F6A-4025-A19D-C3360ABBB1AE}"/>
              </a:ext>
            </a:extLst>
          </p:cNvPr>
          <p:cNvSpPr/>
          <p:nvPr/>
        </p:nvSpPr>
        <p:spPr>
          <a:xfrm>
            <a:off x="4944000" y="396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14-21</a:t>
            </a:r>
          </a:p>
        </p:txBody>
      </p:sp>
      <p:sp>
        <p:nvSpPr>
          <p:cNvPr id="44" name="Полилиния: фигура 43">
            <a:extLst>
              <a:ext uri="{FF2B5EF4-FFF2-40B4-BE49-F238E27FC236}">
                <a16:creationId xmlns:a16="http://schemas.microsoft.com/office/drawing/2014/main" id="{0929F0BC-37A3-440B-9553-59F6A23439F4}"/>
              </a:ext>
            </a:extLst>
          </p:cNvPr>
          <p:cNvSpPr/>
          <p:nvPr/>
        </p:nvSpPr>
        <p:spPr>
          <a:xfrm>
            <a:off x="6096000" y="396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21-28</a:t>
            </a:r>
          </a:p>
        </p:txBody>
      </p:sp>
      <p:sp>
        <p:nvSpPr>
          <p:cNvPr id="45" name="Полилиния: фигура 44">
            <a:extLst>
              <a:ext uri="{FF2B5EF4-FFF2-40B4-BE49-F238E27FC236}">
                <a16:creationId xmlns:a16="http://schemas.microsoft.com/office/drawing/2014/main" id="{E6B9B5F0-7641-47F0-9AE5-4F35C61348E7}"/>
              </a:ext>
            </a:extLst>
          </p:cNvPr>
          <p:cNvSpPr/>
          <p:nvPr/>
        </p:nvSpPr>
        <p:spPr>
          <a:xfrm>
            <a:off x="7248000" y="396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28-05</a:t>
            </a:r>
          </a:p>
        </p:txBody>
      </p:sp>
      <p:sp>
        <p:nvSpPr>
          <p:cNvPr id="46" name="Полилиния: фигура 45">
            <a:extLst>
              <a:ext uri="{FF2B5EF4-FFF2-40B4-BE49-F238E27FC236}">
                <a16:creationId xmlns:a16="http://schemas.microsoft.com/office/drawing/2014/main" id="{66C38B7E-6884-47ED-A808-463780050A18}"/>
              </a:ext>
            </a:extLst>
          </p:cNvPr>
          <p:cNvSpPr/>
          <p:nvPr/>
        </p:nvSpPr>
        <p:spPr>
          <a:xfrm>
            <a:off x="8399999" y="396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05-12</a:t>
            </a:r>
          </a:p>
        </p:txBody>
      </p:sp>
      <p:sp>
        <p:nvSpPr>
          <p:cNvPr id="47" name="Полилиния: фигура 46">
            <a:extLst>
              <a:ext uri="{FF2B5EF4-FFF2-40B4-BE49-F238E27FC236}">
                <a16:creationId xmlns:a16="http://schemas.microsoft.com/office/drawing/2014/main" id="{8C62B500-43B5-48DA-B73A-F392D5D19E53}"/>
              </a:ext>
            </a:extLst>
          </p:cNvPr>
          <p:cNvSpPr/>
          <p:nvPr/>
        </p:nvSpPr>
        <p:spPr>
          <a:xfrm>
            <a:off x="2640000" y="4329000"/>
            <a:ext cx="4608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Апрель</a:t>
            </a:r>
          </a:p>
        </p:txBody>
      </p:sp>
      <p:sp>
        <p:nvSpPr>
          <p:cNvPr id="48" name="Полилиния: фигура 47">
            <a:extLst>
              <a:ext uri="{FF2B5EF4-FFF2-40B4-BE49-F238E27FC236}">
                <a16:creationId xmlns:a16="http://schemas.microsoft.com/office/drawing/2014/main" id="{FA5269AC-23B2-4810-B937-6BD9F31C321D}"/>
              </a:ext>
            </a:extLst>
          </p:cNvPr>
          <p:cNvSpPr/>
          <p:nvPr/>
        </p:nvSpPr>
        <p:spPr>
          <a:xfrm>
            <a:off x="7248000" y="4329000"/>
            <a:ext cx="3456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Май</a:t>
            </a:r>
          </a:p>
        </p:txBody>
      </p:sp>
      <p:sp>
        <p:nvSpPr>
          <p:cNvPr id="49" name="Полилиния: фигура 48">
            <a:extLst>
              <a:ext uri="{FF2B5EF4-FFF2-40B4-BE49-F238E27FC236}">
                <a16:creationId xmlns:a16="http://schemas.microsoft.com/office/drawing/2014/main" id="{BBE87452-CADB-4831-8954-5424F0C9036A}"/>
              </a:ext>
            </a:extLst>
          </p:cNvPr>
          <p:cNvSpPr/>
          <p:nvPr/>
        </p:nvSpPr>
        <p:spPr>
          <a:xfrm>
            <a:off x="9552000" y="396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12-19</a:t>
            </a:r>
          </a:p>
        </p:txBody>
      </p:sp>
      <p:sp>
        <p:nvSpPr>
          <p:cNvPr id="50" name="Полилиния: фигура 49">
            <a:extLst>
              <a:ext uri="{FF2B5EF4-FFF2-40B4-BE49-F238E27FC236}">
                <a16:creationId xmlns:a16="http://schemas.microsoft.com/office/drawing/2014/main" id="{21EFAF9F-2311-4FF4-AC77-4F2B603F01BA}"/>
              </a:ext>
            </a:extLst>
          </p:cNvPr>
          <p:cNvSpPr/>
          <p:nvPr/>
        </p:nvSpPr>
        <p:spPr>
          <a:xfrm>
            <a:off x="1488000" y="432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Март</a:t>
            </a:r>
          </a:p>
        </p:txBody>
      </p:sp>
      <p:sp>
        <p:nvSpPr>
          <p:cNvPr id="51" name="Полилиния: фигура 50">
            <a:extLst>
              <a:ext uri="{FF2B5EF4-FFF2-40B4-BE49-F238E27FC236}">
                <a16:creationId xmlns:a16="http://schemas.microsoft.com/office/drawing/2014/main" id="{E3DE758D-663D-4F91-8A88-5D319EA4C52A}"/>
              </a:ext>
            </a:extLst>
          </p:cNvPr>
          <p:cNvSpPr/>
          <p:nvPr/>
        </p:nvSpPr>
        <p:spPr>
          <a:xfrm>
            <a:off x="2640000" y="3249000"/>
            <a:ext cx="3455999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b="1" dirty="0"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Разработка к</a:t>
            </a: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орпуса</a:t>
            </a:r>
          </a:p>
        </p:txBody>
      </p:sp>
      <p:sp>
        <p:nvSpPr>
          <p:cNvPr id="52" name="Полилиния: фигура 51">
            <a:extLst>
              <a:ext uri="{FF2B5EF4-FFF2-40B4-BE49-F238E27FC236}">
                <a16:creationId xmlns:a16="http://schemas.microsoft.com/office/drawing/2014/main" id="{930DF578-D3F2-4CF4-98EB-CB407B349E10}"/>
              </a:ext>
            </a:extLst>
          </p:cNvPr>
          <p:cNvSpPr/>
          <p:nvPr/>
        </p:nvSpPr>
        <p:spPr>
          <a:xfrm>
            <a:off x="4944000" y="2169000"/>
            <a:ext cx="2303998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Сборка макета</a:t>
            </a:r>
          </a:p>
        </p:txBody>
      </p:sp>
      <p:sp>
        <p:nvSpPr>
          <p:cNvPr id="53" name="Полилиния: фигура 52">
            <a:extLst>
              <a:ext uri="{FF2B5EF4-FFF2-40B4-BE49-F238E27FC236}">
                <a16:creationId xmlns:a16="http://schemas.microsoft.com/office/drawing/2014/main" id="{CB0B8E85-F02B-4434-B9F3-61717B89802A}"/>
              </a:ext>
            </a:extLst>
          </p:cNvPr>
          <p:cNvSpPr/>
          <p:nvPr/>
        </p:nvSpPr>
        <p:spPr>
          <a:xfrm>
            <a:off x="2640000" y="2889000"/>
            <a:ext cx="3455999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b="1" dirty="0"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Работа с модулями</a:t>
            </a:r>
            <a:endParaRPr lang="ru-RU" sz="1800" b="1" i="0" u="none" strike="noStrike" kern="1200" cap="none" dirty="0">
              <a:ln>
                <a:noFill/>
              </a:ln>
              <a:solidFill>
                <a:schemeClr val="tx1">
                  <a:lumMod val="95000"/>
                </a:schemeClr>
              </a:solidFill>
              <a:latin typeface="Franklin Gothic Book" pitchFamily="34"/>
              <a:ea typeface="Microsoft YaHei" pitchFamily="2"/>
              <a:cs typeface="Lucida Sans" pitchFamily="2"/>
            </a:endParaRPr>
          </a:p>
        </p:txBody>
      </p:sp>
      <p:sp>
        <p:nvSpPr>
          <p:cNvPr id="54" name="Полилиния: фигура 53">
            <a:extLst>
              <a:ext uri="{FF2B5EF4-FFF2-40B4-BE49-F238E27FC236}">
                <a16:creationId xmlns:a16="http://schemas.microsoft.com/office/drawing/2014/main" id="{F60D428A-4D1B-458B-9FE2-80C01E57AF77}"/>
              </a:ext>
            </a:extLst>
          </p:cNvPr>
          <p:cNvSpPr/>
          <p:nvPr/>
        </p:nvSpPr>
        <p:spPr>
          <a:xfrm>
            <a:off x="8399999" y="144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Инструкция</a:t>
            </a:r>
          </a:p>
        </p:txBody>
      </p:sp>
      <p:sp>
        <p:nvSpPr>
          <p:cNvPr id="55" name="Полилиния: фигура 54">
            <a:extLst>
              <a:ext uri="{FF2B5EF4-FFF2-40B4-BE49-F238E27FC236}">
                <a16:creationId xmlns:a16="http://schemas.microsoft.com/office/drawing/2014/main" id="{29EC83E4-6508-4F4C-870B-32A2B28B80E0}"/>
              </a:ext>
            </a:extLst>
          </p:cNvPr>
          <p:cNvSpPr/>
          <p:nvPr/>
        </p:nvSpPr>
        <p:spPr>
          <a:xfrm>
            <a:off x="9552000" y="108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Защита</a:t>
            </a:r>
          </a:p>
        </p:txBody>
      </p:sp>
      <p:sp>
        <p:nvSpPr>
          <p:cNvPr id="72" name="Полилиния: фигура 71">
            <a:extLst>
              <a:ext uri="{FF2B5EF4-FFF2-40B4-BE49-F238E27FC236}">
                <a16:creationId xmlns:a16="http://schemas.microsoft.com/office/drawing/2014/main" id="{65492A8B-01E0-4F42-A442-0B2EEF15C1CF}"/>
              </a:ext>
            </a:extLst>
          </p:cNvPr>
          <p:cNvSpPr/>
          <p:nvPr/>
        </p:nvSpPr>
        <p:spPr>
          <a:xfrm>
            <a:off x="3792000" y="2529000"/>
            <a:ext cx="4607997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Тесты</a:t>
            </a:r>
          </a:p>
        </p:txBody>
      </p:sp>
      <p:sp>
        <p:nvSpPr>
          <p:cNvPr id="73" name="Полилиния: фигура 72">
            <a:extLst>
              <a:ext uri="{FF2B5EF4-FFF2-40B4-BE49-F238E27FC236}">
                <a16:creationId xmlns:a16="http://schemas.microsoft.com/office/drawing/2014/main" id="{75424728-4F60-4707-B3F8-3F6525D1DE24}"/>
              </a:ext>
            </a:extLst>
          </p:cNvPr>
          <p:cNvSpPr/>
          <p:nvPr/>
        </p:nvSpPr>
        <p:spPr>
          <a:xfrm>
            <a:off x="7248000" y="180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Устр-во</a:t>
            </a:r>
          </a:p>
        </p:txBody>
      </p:sp>
      <p:sp>
        <p:nvSpPr>
          <p:cNvPr id="74" name="Полилиния: фигура 73">
            <a:extLst>
              <a:ext uri="{FF2B5EF4-FFF2-40B4-BE49-F238E27FC236}">
                <a16:creationId xmlns:a16="http://schemas.microsoft.com/office/drawing/2014/main" id="{B66C8324-3FE5-4D48-92E6-F4AB593E3817}"/>
              </a:ext>
            </a:extLst>
          </p:cNvPr>
          <p:cNvSpPr/>
          <p:nvPr/>
        </p:nvSpPr>
        <p:spPr>
          <a:xfrm>
            <a:off x="2640000" y="3609000"/>
            <a:ext cx="4607999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b="1" dirty="0"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Создание приложения</a:t>
            </a:r>
            <a:endParaRPr lang="ru-RU" sz="1800" b="1" i="0" u="none" strike="noStrike" kern="1200" cap="none" dirty="0">
              <a:ln>
                <a:noFill/>
              </a:ln>
              <a:solidFill>
                <a:schemeClr val="tx1">
                  <a:lumMod val="95000"/>
                </a:schemeClr>
              </a:solidFill>
              <a:latin typeface="Franklin Gothic Book" pitchFamily="34"/>
              <a:ea typeface="Microsoft YaHei" pitchFamily="2"/>
              <a:cs typeface="Lucida Sans" pitchFamily="2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5BBF01A-A227-4E01-890F-31E57D586FE8}"/>
              </a:ext>
            </a:extLst>
          </p:cNvPr>
          <p:cNvSpPr/>
          <p:nvPr/>
        </p:nvSpPr>
        <p:spPr>
          <a:xfrm>
            <a:off x="7248000" y="3609000"/>
            <a:ext cx="2303998" cy="360000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191770F-041F-4705-A4A8-90860F915DD7}"/>
              </a:ext>
            </a:extLst>
          </p:cNvPr>
          <p:cNvSpPr/>
          <p:nvPr/>
        </p:nvSpPr>
        <p:spPr>
          <a:xfrm>
            <a:off x="6096001" y="3249000"/>
            <a:ext cx="1151998" cy="360000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C2CD9B1-CF9F-44AF-B7A4-9DCDECE26E4B}"/>
              </a:ext>
            </a:extLst>
          </p:cNvPr>
          <p:cNvSpPr/>
          <p:nvPr/>
        </p:nvSpPr>
        <p:spPr>
          <a:xfrm>
            <a:off x="6095999" y="2889000"/>
            <a:ext cx="2303998" cy="360000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21A21B0-58A2-4298-9470-BF2F4D3E6AC1}"/>
              </a:ext>
            </a:extLst>
          </p:cNvPr>
          <p:cNvSpPr/>
          <p:nvPr/>
        </p:nvSpPr>
        <p:spPr>
          <a:xfrm>
            <a:off x="8399997" y="2529000"/>
            <a:ext cx="1151998" cy="360000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765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tracker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5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B5F1D0E-C918-464D-8FB2-B4BDA2B71A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35797" y="44388"/>
            <a:ext cx="3467100" cy="1196975"/>
          </a:xfrm>
        </p:spPr>
        <p:txBody>
          <a:bodyPr>
            <a:normAutofit/>
          </a:bodyPr>
          <a:lstStyle/>
          <a:p>
            <a:r>
              <a:rPr lang="ru-RU" sz="3200" dirty="0"/>
              <a:t>Приложение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6DAE16-2D5E-44C2-87EB-F7152213B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70" y="1075659"/>
            <a:ext cx="2680100" cy="558354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6A500F-61BA-4E4E-A314-EACCCFA02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73" y="1075659"/>
            <a:ext cx="2631850" cy="558354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0C81AD0-6F4D-4CC5-AC05-C341B29B8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517" y="1057827"/>
            <a:ext cx="2621824" cy="55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5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926A37-529D-4F22-82C7-368CEF716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970" y="94639"/>
            <a:ext cx="5008881" cy="860400"/>
          </a:xfrm>
        </p:spPr>
        <p:txBody>
          <a:bodyPr>
            <a:normAutofit/>
          </a:bodyPr>
          <a:lstStyle/>
          <a:p>
            <a:r>
              <a:rPr lang="ru-RU" dirty="0"/>
              <a:t>Будущее проекта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93FA55-115A-4E44-9DAA-DFB31715F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715032"/>
            <a:ext cx="7646906" cy="4266181"/>
          </a:xfrm>
        </p:spPr>
        <p:txBody>
          <a:bodyPr>
            <a:normAutofit/>
          </a:bodyPr>
          <a:lstStyle/>
          <a:p>
            <a:pPr marL="342900" indent="-3429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200" dirty="0"/>
              <a:t>Уменьшение габаритов</a:t>
            </a:r>
          </a:p>
          <a:p>
            <a:pPr marL="342900" indent="-3429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200" dirty="0"/>
              <a:t>Улучшение записи трека</a:t>
            </a:r>
          </a:p>
          <a:p>
            <a:pPr marL="342900" indent="-3429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200" dirty="0"/>
              <a:t>Увеличение автономности</a:t>
            </a:r>
          </a:p>
          <a:p>
            <a:pPr marL="342900" indent="-3429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200" dirty="0"/>
              <a:t>Увеличение </a:t>
            </a:r>
            <a:r>
              <a:rPr lang="en-US" sz="3200" dirty="0"/>
              <a:t>flash-</a:t>
            </a:r>
            <a:r>
              <a:rPr lang="ru-RU" sz="3200" dirty="0"/>
              <a:t>памяти</a:t>
            </a:r>
            <a:endParaRPr lang="en-US" sz="3200" dirty="0"/>
          </a:p>
          <a:p>
            <a:pPr marL="342900" indent="-3429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200" dirty="0"/>
              <a:t>Создание единого приложения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67DB59-1D8B-4D3E-AC64-2D449994A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481" y="1380442"/>
            <a:ext cx="5326699" cy="379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73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926A37-529D-4F22-82C7-368CEF716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116" y="74319"/>
            <a:ext cx="6478590" cy="86040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Приобретенные навыки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93FA55-115A-4E44-9DAA-DFB31715F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571" y="1574800"/>
            <a:ext cx="6407469" cy="4266181"/>
          </a:xfrm>
        </p:spPr>
        <p:txBody>
          <a:bodyPr>
            <a:normAutofit/>
          </a:bodyPr>
          <a:lstStyle/>
          <a:p>
            <a:pPr marL="342900" indent="-3429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Работа в команде</a:t>
            </a:r>
          </a:p>
          <a:p>
            <a:pPr marL="342900" indent="-3429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Изучение новых модулей</a:t>
            </a:r>
          </a:p>
          <a:p>
            <a:pPr marL="342900" indent="-3429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Разработка приложений</a:t>
            </a:r>
          </a:p>
          <a:p>
            <a:pPr marL="342900" indent="-3429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Создание моделей в </a:t>
            </a:r>
            <a:r>
              <a:rPr lang="en-US" sz="3600" dirty="0"/>
              <a:t>Solid</a:t>
            </a:r>
            <a:endParaRPr lang="ru-RU" sz="3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850128-3E78-419F-9737-4C28559C9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397" y="1459384"/>
            <a:ext cx="5655032" cy="376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412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Сетка</Template>
  <TotalTime>1123</TotalTime>
  <Words>117</Words>
  <Application>Microsoft Office PowerPoint</Application>
  <PresentationFormat>Широкоэкранный</PresentationFormat>
  <Paragraphs>63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Franklin Gothic Book</vt:lpstr>
      <vt:lpstr>Сетка</vt:lpstr>
      <vt:lpstr>GPS TRAcker</vt:lpstr>
      <vt:lpstr>Задачи</vt:lpstr>
      <vt:lpstr>Распределение задач</vt:lpstr>
      <vt:lpstr>Схема деления </vt:lpstr>
      <vt:lpstr>план</vt:lpstr>
      <vt:lpstr>Презентация PowerPoint</vt:lpstr>
      <vt:lpstr>Приложение</vt:lpstr>
      <vt:lpstr>Будущее проекта </vt:lpstr>
      <vt:lpstr>Приобретенные навыки</vt:lpstr>
      <vt:lpstr>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 TRAcker</dc:title>
  <dc:creator>Алексей Сериков</dc:creator>
  <cp:lastModifiedBy>Алексей Сериков</cp:lastModifiedBy>
  <cp:revision>36</cp:revision>
  <dcterms:created xsi:type="dcterms:W3CDTF">2023-05-10T17:02:21Z</dcterms:created>
  <dcterms:modified xsi:type="dcterms:W3CDTF">2023-05-19T12:35:51Z</dcterms:modified>
</cp:coreProperties>
</file>